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9" r:id="rId1"/>
    <p:sldMasterId id="214748373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Esteban" panose="02000000000000000000" pitchFamily="2" charset="0"/>
      <p:regular r:id="rId25"/>
    </p:embeddedFont>
    <p:embeddedFont>
      <p:font typeface="Montserrat" pitchFamily="2" charset="77"/>
      <p:regular r:id="rId26"/>
      <p:bold r:id="rId27"/>
      <p:italic r:id="rId28"/>
      <p:boldItalic r:id="rId29"/>
    </p:embeddedFont>
    <p:embeddedFont>
      <p:font typeface="Montserrat Light" pitchFamily="2" charset="77"/>
      <p:regular r:id="rId30"/>
      <p:bold r:id="rId31"/>
      <p:italic r:id="rId32"/>
      <p:boldItalic r:id="rId33"/>
    </p:embeddedFont>
    <p:embeddedFont>
      <p:font typeface="Montserrat Medium" pitchFamily="2" charset="77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A685EB-E7D3-41F4-A095-65FBEEFB6CB7}">
  <a:tblStyle styleId="{A7A685EB-E7D3-41F4-A095-65FBEEFB6CB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3"/>
    <p:restoredTop sz="97030"/>
  </p:normalViewPr>
  <p:slideViewPr>
    <p:cSldViewPr snapToGrid="0">
      <p:cViewPr varScale="1">
        <p:scale>
          <a:sx n="214" d="100"/>
          <a:sy n="214" d="100"/>
        </p:scale>
        <p:origin x="50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cbfc8ea86d_0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cbfc8ea86d_0_10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cbfc8ea86d_0_10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dc0da56b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dc0da56bc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dc0da56bc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ddc0ffa99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ddc0ffa99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e0d5b0465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e0d5b0465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dc0ffa99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ddc0ffa99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ddc0ffa99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ddc0ffa99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e0b9c7633e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e0b9c7633e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ddc0ffa99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ddc0ffa99f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9" name="Google Shape;569;gddc0ffa99f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ce0d6cfe0c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ce0d6cfe0c_1_1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ce0d6cfe0c_1_1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ce0d6cfe0c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ce0d6cfe0c_1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gce0d6cfe0c_1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ce0d6cfe0c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ce0d6cfe0c_1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ce0d6cfe0c_1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cbfc8ea86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cbfc8ea86d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cbfc8ea86d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cbfc8ea86d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cbfc8ea86d_0_2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cbfc8ea86d_0_2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ddc0ffa9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ddc0ffa9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ddc0ffa99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ddc0ffa99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ddc0ffa99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ddc0ffa99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dc0ffa99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dc0ffa99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">
  <p:cSld name="1_Title slide with image placeholder option 2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2" y="2"/>
            <a:ext cx="914401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11" name="Google Shape;11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12;p2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22106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Standard title ONLY 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 Slide">
  <p:cSld name="3_End Slide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59" y="-1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2"/>
          <p:cNvSpPr txBox="1"/>
          <p:nvPr/>
        </p:nvSpPr>
        <p:spPr>
          <a:xfrm>
            <a:off x="2588389" y="2659807"/>
            <a:ext cx="396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>
                <a:solidFill>
                  <a:schemeClr val="lt1"/>
                </a:solidFill>
              </a:rPr>
              <a:t>Thank You!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2"/>
          <p:cNvSpPr txBox="1"/>
          <p:nvPr/>
        </p:nvSpPr>
        <p:spPr>
          <a:xfrm>
            <a:off x="845484" y="4746498"/>
            <a:ext cx="745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 • 1-888-788-6348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66;p12"/>
          <p:cNvPicPr preferRelativeResize="0"/>
          <p:nvPr/>
        </p:nvPicPr>
        <p:blipFill rotWithShape="1">
          <a:blip r:embed="rId3">
            <a:alphaModFix/>
          </a:blip>
          <a:srcRect r="73467"/>
          <a:stretch/>
        </p:blipFill>
        <p:spPr>
          <a:xfrm>
            <a:off x="4178222" y="1833674"/>
            <a:ext cx="782432" cy="75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e Slide">
  <p:cSld name="2_Quote Slide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682973" y="20312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Montserrat"/>
              <a:buNone/>
              <a:defRPr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ockup2">
  <p:cSld name="1_Mockup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1187" y="411416"/>
            <a:ext cx="5291554" cy="455364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>
            <a:spLocks noGrp="1"/>
          </p:cNvSpPr>
          <p:nvPr>
            <p:ph type="pic" idx="2"/>
          </p:nvPr>
        </p:nvSpPr>
        <p:spPr>
          <a:xfrm>
            <a:off x="2744735" y="1223603"/>
            <a:ext cx="3844500" cy="2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>
            <a:spLocks noGrp="1"/>
          </p:cNvSpPr>
          <p:nvPr>
            <p:ph type="pic" idx="2"/>
          </p:nvPr>
        </p:nvSpPr>
        <p:spPr>
          <a:xfrm>
            <a:off x="3141625" y="0"/>
            <a:ext cx="6004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4951" y="1633558"/>
            <a:ext cx="2461809" cy="211850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>
            <a:spLocks noGrp="1"/>
          </p:cNvSpPr>
          <p:nvPr>
            <p:ph type="pic" idx="3"/>
          </p:nvPr>
        </p:nvSpPr>
        <p:spPr>
          <a:xfrm>
            <a:off x="2223589" y="2025226"/>
            <a:ext cx="1804500" cy="1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00"/>
            </a:lvl1pPr>
            <a:lvl2pPr marL="0" lvl="1" indent="0" algn="r">
              <a:spcBef>
                <a:spcPts val="0"/>
              </a:spcBef>
              <a:buNone/>
              <a:defRPr sz="700"/>
            </a:lvl2pPr>
            <a:lvl3pPr marL="0" lvl="2" indent="0" algn="r">
              <a:spcBef>
                <a:spcPts val="0"/>
              </a:spcBef>
              <a:buNone/>
              <a:defRPr sz="700"/>
            </a:lvl3pPr>
            <a:lvl4pPr marL="0" lvl="3" indent="0" algn="r">
              <a:spcBef>
                <a:spcPts val="0"/>
              </a:spcBef>
              <a:buNone/>
              <a:defRPr sz="700"/>
            </a:lvl4pPr>
            <a:lvl5pPr marL="0" lvl="4" indent="0" algn="r">
              <a:spcBef>
                <a:spcPts val="0"/>
              </a:spcBef>
              <a:buNone/>
              <a:defRPr sz="700"/>
            </a:lvl5pPr>
            <a:lvl6pPr marL="0" lvl="5" indent="0" algn="r">
              <a:spcBef>
                <a:spcPts val="0"/>
              </a:spcBef>
              <a:buNone/>
              <a:defRPr sz="700"/>
            </a:lvl6pPr>
            <a:lvl7pPr marL="0" lvl="6" indent="0" algn="r">
              <a:spcBef>
                <a:spcPts val="0"/>
              </a:spcBef>
              <a:buNone/>
              <a:defRPr sz="700"/>
            </a:lvl7pPr>
            <a:lvl8pPr marL="0" lvl="7" indent="0" algn="r">
              <a:spcBef>
                <a:spcPts val="0"/>
              </a:spcBef>
              <a:buNone/>
              <a:defRPr sz="700"/>
            </a:lvl8pPr>
            <a:lvl9pPr marL="0" lvl="8" indent="0" algn="r">
              <a:spcBef>
                <a:spcPts val="0"/>
              </a:spcBef>
              <a:buNone/>
              <a:defRPr sz="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ext slide">
  <p:cSld name="title, subtitle,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1400175" y="747094"/>
            <a:ext cx="63582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1393031" y="1306003"/>
            <a:ext cx="63582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 sz="1400"/>
            </a:lvl1pPr>
            <a:lvl2pPr marL="914400" lvl="1" indent="-3175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28575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400"/>
            </a:lvl3pPr>
            <a:lvl4pPr marL="1828800" lvl="3" indent="-2794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Char char="•"/>
              <a:defRPr sz="1400"/>
            </a:lvl4pPr>
            <a:lvl5pPr marL="2286000" lvl="4" indent="-2794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Char char="•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2"/>
          </p:nvPr>
        </p:nvSpPr>
        <p:spPr>
          <a:xfrm>
            <a:off x="1393031" y="1930775"/>
            <a:ext cx="6351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Char char="▪"/>
              <a:defRPr/>
            </a:lvl1pPr>
            <a:lvl2pPr marL="91440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/>
            </a:lvl2pPr>
            <a:lvl3pPr marL="1371600" lvl="2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/>
            </a:lvl3pPr>
            <a:lvl4pPr marL="1828800" lvl="3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4pPr>
            <a:lvl5pPr marL="2286000" lvl="4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ff headshot slide">
  <p:cSld name="Team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>
            <a:spLocks noGrp="1"/>
          </p:cNvSpPr>
          <p:nvPr>
            <p:ph type="pic" idx="2"/>
          </p:nvPr>
        </p:nvSpPr>
        <p:spPr>
          <a:xfrm>
            <a:off x="1400176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>
            <a:spLocks noGrp="1"/>
          </p:cNvSpPr>
          <p:nvPr>
            <p:ph type="pic" idx="3"/>
          </p:nvPr>
        </p:nvSpPr>
        <p:spPr>
          <a:xfrm>
            <a:off x="2957513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>
            <a:spLocks noGrp="1"/>
          </p:cNvSpPr>
          <p:nvPr>
            <p:ph type="pic" idx="4"/>
          </p:nvPr>
        </p:nvSpPr>
        <p:spPr>
          <a:xfrm>
            <a:off x="4514851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>
            <a:spLocks noGrp="1"/>
          </p:cNvSpPr>
          <p:nvPr>
            <p:ph type="pic" idx="5"/>
          </p:nvPr>
        </p:nvSpPr>
        <p:spPr>
          <a:xfrm>
            <a:off x="6072188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>
            <a:spLocks noGrp="1"/>
          </p:cNvSpPr>
          <p:nvPr>
            <p:ph type="pic" idx="6"/>
          </p:nvPr>
        </p:nvSpPr>
        <p:spPr>
          <a:xfrm>
            <a:off x="7629525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400175" y="34902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1400175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">
  <p:cSld name="1_Title slide with image placeholder option 2_1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3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18" name="Google Shape;18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" name="Google Shape;19;p3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22106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Image + text spit scree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>
            <a:spLocks noGrp="1"/>
          </p:cNvSpPr>
          <p:nvPr>
            <p:ph type="pic" idx="2"/>
          </p:nvPr>
        </p:nvSpPr>
        <p:spPr>
          <a:xfrm>
            <a:off x="742950" y="0"/>
            <a:ext cx="3828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4898572" y="750019"/>
            <a:ext cx="3816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4898571" y="1966233"/>
            <a:ext cx="38169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Char char="▪"/>
              <a:defRPr>
                <a:solidFill>
                  <a:schemeClr val="dk2"/>
                </a:solidFill>
              </a:defRPr>
            </a:lvl1pPr>
            <a:lvl2pPr marL="91440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>
                <a:solidFill>
                  <a:schemeClr val="dk2"/>
                </a:solidFill>
              </a:defRPr>
            </a:lvl2pPr>
            <a:lvl3pPr marL="1371600" lvl="2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>
                <a:solidFill>
                  <a:schemeClr val="dk2"/>
                </a:solidFill>
              </a:defRPr>
            </a:lvl3pPr>
            <a:lvl4pPr marL="1828800" lvl="3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oto Sans Symbols"/>
              <a:buChar char="▪"/>
              <a:defRPr>
                <a:solidFill>
                  <a:schemeClr val="dk2"/>
                </a:solidFill>
              </a:defRPr>
            </a:lvl4pPr>
            <a:lvl5pPr marL="2286000" lvl="4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oto Sans Symbols"/>
              <a:buChar char="▪"/>
              <a:defRPr>
                <a:solidFill>
                  <a:schemeClr val="dk2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22"/>
          <p:cNvSpPr>
            <a:spLocks noGrp="1"/>
          </p:cNvSpPr>
          <p:nvPr>
            <p:ph type="pic" idx="2"/>
          </p:nvPr>
        </p:nvSpPr>
        <p:spPr>
          <a:xfrm>
            <a:off x="0" y="0"/>
            <a:ext cx="2351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751773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7" name="Google Shape;117;p22"/>
          <p:cNvSpPr/>
          <p:nvPr/>
        </p:nvSpPr>
        <p:spPr>
          <a:xfrm>
            <a:off x="2351598" y="0"/>
            <a:ext cx="743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Esteban"/>
              <a:ea typeface="Esteban"/>
              <a:cs typeface="Esteban"/>
              <a:sym typeface="Esteban"/>
            </a:endParaRPr>
          </a:p>
        </p:txBody>
      </p:sp>
      <p:sp>
        <p:nvSpPr>
          <p:cNvPr id="118" name="Google Shape;118;p22"/>
          <p:cNvSpPr txBox="1"/>
          <p:nvPr/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793371" y="1739533"/>
            <a:ext cx="38169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Char char="▪"/>
              <a:defRPr>
                <a:solidFill>
                  <a:schemeClr val="dk2"/>
                </a:solidFill>
              </a:defRPr>
            </a:lvl1pPr>
            <a:lvl2pPr marL="91440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>
                <a:solidFill>
                  <a:schemeClr val="dk2"/>
                </a:solidFill>
              </a:defRPr>
            </a:lvl2pPr>
            <a:lvl3pPr marL="1371600" lvl="2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>
                <a:solidFill>
                  <a:schemeClr val="dk2"/>
                </a:solidFill>
              </a:defRPr>
            </a:lvl3pPr>
            <a:lvl4pPr marL="1828800" lvl="3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oto Sans Symbols"/>
              <a:buChar char="▪"/>
              <a:defRPr>
                <a:solidFill>
                  <a:schemeClr val="dk2"/>
                </a:solidFill>
              </a:defRPr>
            </a:lvl4pPr>
            <a:lvl5pPr marL="2286000" lvl="4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oto Sans Symbols"/>
              <a:buChar char="▪"/>
              <a:defRPr>
                <a:solidFill>
                  <a:schemeClr val="dk2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TP Layout">
  <p:cSld name="36_Custom Layou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>
            <a:spLocks noGrp="1"/>
          </p:cNvSpPr>
          <p:nvPr>
            <p:ph type="pic" idx="2"/>
          </p:nvPr>
        </p:nvSpPr>
        <p:spPr>
          <a:xfrm>
            <a:off x="5314950" y="0"/>
            <a:ext cx="3828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1400175" y="196364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 txBox="1"/>
          <p:nvPr/>
        </p:nvSpPr>
        <p:spPr>
          <a:xfrm>
            <a:off x="5265788" y="4820250"/>
            <a:ext cx="3317100" cy="1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TOUCHPOINT TRAINING</a:t>
            </a:r>
            <a:endParaRPr sz="9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>
            <a:spLocks noGrp="1"/>
          </p:cNvSpPr>
          <p:nvPr>
            <p:ph type="pic" idx="2"/>
          </p:nvPr>
        </p:nvSpPr>
        <p:spPr>
          <a:xfrm>
            <a:off x="0" y="0"/>
            <a:ext cx="57243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Disscussion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>
            <a:spLocks noGrp="1"/>
          </p:cNvSpPr>
          <p:nvPr>
            <p:ph type="pic" idx="2"/>
          </p:nvPr>
        </p:nvSpPr>
        <p:spPr>
          <a:xfrm>
            <a:off x="-383556" y="770912"/>
            <a:ext cx="36018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4452889" y="4905377"/>
            <a:ext cx="2334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">
  <p:cSld name="1_Title slide with image placeholder optio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/>
          <p:cNvSpPr txBox="1">
            <a:spLocks noGrp="1"/>
          </p:cNvSpPr>
          <p:nvPr>
            <p:ph type="subTitle" idx="1"/>
          </p:nvPr>
        </p:nvSpPr>
        <p:spPr>
          <a:xfrm>
            <a:off x="2458176" y="2948698"/>
            <a:ext cx="4086900" cy="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43" name="Google Shape;143;p28"/>
          <p:cNvGrpSpPr/>
          <p:nvPr/>
        </p:nvGrpSpPr>
        <p:grpSpPr>
          <a:xfrm>
            <a:off x="3188296" y="1654640"/>
            <a:ext cx="2792867" cy="1008083"/>
            <a:chOff x="4234087" y="3800628"/>
            <a:chExt cx="3723823" cy="1344111"/>
          </a:xfrm>
        </p:grpSpPr>
        <p:pic>
          <p:nvPicPr>
            <p:cNvPr id="144" name="Google Shape;144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5" name="Google Shape;145;p28"/>
            <p:cNvCxnSpPr/>
            <p:nvPr/>
          </p:nvCxnSpPr>
          <p:spPr>
            <a:xfrm>
              <a:off x="4234087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46" name="Google Shape;14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8176" y="1544475"/>
            <a:ext cx="3751115" cy="106156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1_Section Break Option 1">
    <p:bg>
      <p:bgPr>
        <a:solidFill>
          <a:schemeClr val="accen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Title only slide">
    <p:bg>
      <p:bgPr>
        <a:solidFill>
          <a:srgbClr val="FFFD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3" name="Google Shape;15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Standard title + text slide"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1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0" name="Google Shape;16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 2">
  <p:cSld name="1_Title slide with image placeholder option 2_1_2">
    <p:bg>
      <p:bgPr>
        <a:solidFill>
          <a:schemeClr val="accen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p4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25" name="Google Shape;25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Google Shape;26;p4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7" name="Google Shape;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15507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/>
          <p:nvPr/>
        </p:nvSpPr>
        <p:spPr>
          <a:xfrm>
            <a:off x="-1200150" y="0"/>
            <a:ext cx="5091938" cy="5214938"/>
          </a:xfrm>
          <a:prstGeom prst="flowChartInputOutput">
            <a:avLst/>
          </a:prstGeom>
          <a:gradFill>
            <a:gsLst>
              <a:gs pos="0">
                <a:schemeClr val="accent1"/>
              </a:gs>
              <a:gs pos="30000">
                <a:srgbClr val="527AD8"/>
              </a:gs>
              <a:gs pos="65000">
                <a:srgbClr val="7B68CC"/>
              </a:gs>
              <a:gs pos="100000">
                <a:schemeClr val="accent5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body" idx="1"/>
          </p:nvPr>
        </p:nvSpPr>
        <p:spPr>
          <a:xfrm>
            <a:off x="4045515" y="126997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66" name="Google Shape;166;p32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8658432" y="4682258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Standard title ONLY 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3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3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72" name="Google Shape;17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 Slide">
  <p:cSld name="3_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/>
          <p:nvPr/>
        </p:nvSpPr>
        <p:spPr>
          <a:xfrm>
            <a:off x="2588389" y="2659807"/>
            <a:ext cx="396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4"/>
          <p:cNvSpPr txBox="1"/>
          <p:nvPr/>
        </p:nvSpPr>
        <p:spPr>
          <a:xfrm>
            <a:off x="845484" y="4746498"/>
            <a:ext cx="74532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 • 1-888-788-6348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34"/>
          <p:cNvPicPr preferRelativeResize="0"/>
          <p:nvPr/>
        </p:nvPicPr>
        <p:blipFill rotWithShape="1">
          <a:blip r:embed="rId3">
            <a:alphaModFix/>
          </a:blip>
          <a:srcRect r="73467"/>
          <a:stretch/>
        </p:blipFill>
        <p:spPr>
          <a:xfrm>
            <a:off x="4178222" y="1833674"/>
            <a:ext cx="782432" cy="751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">
  <p:cSld name="Title slide with image placeholder optio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>
            <a:spLocks noGrp="1"/>
          </p:cNvSpPr>
          <p:nvPr>
            <p:ph type="subTitle" idx="1"/>
          </p:nvPr>
        </p:nvSpPr>
        <p:spPr>
          <a:xfrm>
            <a:off x="4464141" y="2914408"/>
            <a:ext cx="4086900" cy="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81" name="Google Shape;181;p35"/>
          <p:cNvGrpSpPr/>
          <p:nvPr/>
        </p:nvGrpSpPr>
        <p:grpSpPr>
          <a:xfrm>
            <a:off x="5194261" y="1620350"/>
            <a:ext cx="2792867" cy="1008083"/>
            <a:chOff x="4234087" y="3800628"/>
            <a:chExt cx="3723823" cy="1344111"/>
          </a:xfrm>
        </p:grpSpPr>
        <p:pic>
          <p:nvPicPr>
            <p:cNvPr id="182" name="Google Shape;182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3" name="Google Shape;183;p35"/>
            <p:cNvCxnSpPr/>
            <p:nvPr/>
          </p:nvCxnSpPr>
          <p:spPr>
            <a:xfrm>
              <a:off x="4234087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84" name="Google Shape;184;p35"/>
          <p:cNvSpPr>
            <a:spLocks noGrp="1"/>
          </p:cNvSpPr>
          <p:nvPr>
            <p:ph type="pic" idx="2"/>
          </p:nvPr>
        </p:nvSpPr>
        <p:spPr>
          <a:xfrm>
            <a:off x="-1" y="-1"/>
            <a:ext cx="41898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5" name="Google Shape;18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4141" y="1510185"/>
            <a:ext cx="3751115" cy="106156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slide">
  <p:cSld name="1_Large imag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slide">
  <p:cSld name="1_Large imag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2_Section Break Option 1">
    <p:bg>
      <p:bgPr>
        <a:solidFill>
          <a:schemeClr val="accent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4" name="Google Shape;194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2_Standard title + text slide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9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9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9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99" name="Google Shape;199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9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1_Standard title ONLY "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0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40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05" name="Google Shape;20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40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1_Title only slide">
    <p:bg>
      <p:bgPr>
        <a:solidFill>
          <a:srgbClr val="FFFDFF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 txBox="1">
            <a:spLocks noGrp="1"/>
          </p:cNvSpPr>
          <p:nvPr>
            <p:ph type="title"/>
          </p:nvPr>
        </p:nvSpPr>
        <p:spPr>
          <a:xfrm>
            <a:off x="646412" y="308716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10" name="Google Shape;210;p41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228616" y="459370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 1">
  <p:cSld name="1_Title slide with image placeholder option 2_1_1">
    <p:bg>
      <p:bgPr>
        <a:solidFill>
          <a:schemeClr val="accen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5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32" name="Google Shape;32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" name="Google Shape;33;p5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3_Blank"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2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42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2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16" name="Google Shape;216;p42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8532807" y="455663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2_Section Break Option 1 2">
    <p:bg>
      <p:bgPr>
        <a:solidFill>
          <a:schemeClr val="accent3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3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0" name="Google Shape;220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2_Standard title + text slide 2"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4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44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4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5" name="Google Shape;225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4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1_Standard title ONLY  2"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5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5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31" name="Google Shape;231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5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1_Title only slide 2">
    <p:bg>
      <p:bgPr>
        <a:solidFill>
          <a:srgbClr val="FFFDFF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36" name="Google Shape;236;p46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228616" y="459370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3_Blank 2">
    <p:bg>
      <p:bgPr>
        <a:solidFill>
          <a:srgbClr val="FFFFFF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7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7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7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42" name="Google Shape;242;p47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8532807" y="455663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2_Section Break Option 1 3">
    <p:bg>
      <p:bgPr>
        <a:solidFill>
          <a:schemeClr val="accent4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8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6" name="Google Shape;246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2_Standard title + text slide 3"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9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9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9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51" name="Google Shape;251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9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1_Standard title ONLY  3">
    <p:bg>
      <p:bgPr>
        <a:solidFill>
          <a:schemeClr val="l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0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50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57" name="Google Shape;257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0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1_Title only slide 3">
    <p:bg>
      <p:bgPr>
        <a:solidFill>
          <a:srgbClr val="FFFDF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62" name="Google Shape;262;p51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228616" y="459370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1_Section Break Option 1">
    <p:bg>
      <p:bgPr>
        <a:solidFill>
          <a:schemeClr val="accen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59" y="-1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  <a:defRPr sz="15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 rotWithShape="1">
          <a:blip r:embed="rId4">
            <a:alphaModFix/>
          </a:blip>
          <a:srcRect r="73467"/>
          <a:stretch/>
        </p:blipFill>
        <p:spPr>
          <a:xfrm>
            <a:off x="8660721" y="4676857"/>
            <a:ext cx="417788" cy="401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3_Blank 3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52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2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68" name="Google Shape;268;p52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8532807" y="455663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2_Section Break Option 1 4">
    <p:bg>
      <p:bgPr>
        <a:solidFill>
          <a:schemeClr val="accent5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3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72" name="Google Shape;272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2_Standard title + text slide 4"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4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54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4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54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78" name="Google Shape;278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1_Standard title ONLY  4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5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55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55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4" name="Google Shape;284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1_Title only slide 4">
    <p:bg>
      <p:bgPr>
        <a:solidFill>
          <a:srgbClr val="FFFDFF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8" name="Google Shape;288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3_Blank 4">
    <p:bg>
      <p:bgPr>
        <a:solidFill>
          <a:srgbClr val="FFFFFF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7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57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7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94" name="Google Shape;294;p57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8532807" y="455663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2_Section Break Option 1 5">
    <p:bg>
      <p:bgPr>
        <a:solidFill>
          <a:schemeClr val="accent6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8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8" name="Google Shape;298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2_Standard title + text slide 5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9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59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9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accent6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59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04" name="Google Shape;304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accent6"/>
                </a:solidFill>
              </a:defRPr>
            </a:lvl1pPr>
            <a:lvl2pPr lvl="1" rtl="0">
              <a:buNone/>
              <a:defRPr>
                <a:solidFill>
                  <a:schemeClr val="accent6"/>
                </a:solidFill>
              </a:defRPr>
            </a:lvl2pPr>
            <a:lvl3pPr lvl="2" rtl="0">
              <a:buNone/>
              <a:defRPr>
                <a:solidFill>
                  <a:schemeClr val="accent6"/>
                </a:solidFill>
              </a:defRPr>
            </a:lvl3pPr>
            <a:lvl4pPr lvl="3" rtl="0">
              <a:buNone/>
              <a:defRPr>
                <a:solidFill>
                  <a:schemeClr val="accent6"/>
                </a:solidFill>
              </a:defRPr>
            </a:lvl4pPr>
            <a:lvl5pPr lvl="4" rtl="0">
              <a:buNone/>
              <a:defRPr>
                <a:solidFill>
                  <a:schemeClr val="accent6"/>
                </a:solidFill>
              </a:defRPr>
            </a:lvl5pPr>
            <a:lvl6pPr lvl="5" rtl="0">
              <a:buNone/>
              <a:defRPr>
                <a:solidFill>
                  <a:schemeClr val="accent6"/>
                </a:solidFill>
              </a:defRPr>
            </a:lvl6pPr>
            <a:lvl7pPr lvl="6" rtl="0">
              <a:buNone/>
              <a:defRPr>
                <a:solidFill>
                  <a:schemeClr val="accent6"/>
                </a:solidFill>
              </a:defRPr>
            </a:lvl7pPr>
            <a:lvl8pPr lvl="7" rtl="0">
              <a:buNone/>
              <a:defRPr>
                <a:solidFill>
                  <a:schemeClr val="accent6"/>
                </a:solidFill>
              </a:defRPr>
            </a:lvl8pPr>
            <a:lvl9pPr lvl="8" rtl="0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1_Standard title ONLY  5">
    <p:bg>
      <p:bgPr>
        <a:solidFill>
          <a:schemeClr val="lt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0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60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60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10" name="Google Shape;310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1_Title only slide 5">
    <p:bg>
      <p:bgPr>
        <a:solidFill>
          <a:srgbClr val="FFFDFF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14" name="Google Shape;31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slide">
  <p:cSld name="CUSTOM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291125" y="795881"/>
            <a:ext cx="3257400" cy="822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3" name="Google Shape;4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3_Blank 5">
    <p:bg>
      <p:bgPr>
        <a:solidFill>
          <a:srgbClr val="FFFFFF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2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62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62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20" name="Google Shape;320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6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ndard title + text slide">
  <p:cSld name="1_Standard title + text slide"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3"/>
          <p:cNvSpPr txBox="1">
            <a:spLocks noGrp="1"/>
          </p:cNvSpPr>
          <p:nvPr>
            <p:ph type="title"/>
          </p:nvPr>
        </p:nvSpPr>
        <p:spPr>
          <a:xfrm>
            <a:off x="646510" y="518983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3"/>
          <p:cNvSpPr txBox="1">
            <a:spLocks noGrp="1"/>
          </p:cNvSpPr>
          <p:nvPr>
            <p:ph type="body" idx="1"/>
          </p:nvPr>
        </p:nvSpPr>
        <p:spPr>
          <a:xfrm>
            <a:off x="646412" y="1482811"/>
            <a:ext cx="7886700" cy="29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25" name="Google Shape;325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6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slide">
  <p:cSld name="Large image slide"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-2-3 Dark">
  <p:cSld name="1-2-3 Dark">
    <p:bg>
      <p:bgPr>
        <a:solidFill>
          <a:schemeClr val="accen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5"/>
          <p:cNvSpPr>
            <a:spLocks noGrp="1"/>
          </p:cNvSpPr>
          <p:nvPr>
            <p:ph type="pic" idx="2"/>
          </p:nvPr>
        </p:nvSpPr>
        <p:spPr>
          <a:xfrm>
            <a:off x="1" y="0"/>
            <a:ext cx="3045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Google Shape;332;p65"/>
          <p:cNvSpPr>
            <a:spLocks noGrp="1"/>
          </p:cNvSpPr>
          <p:nvPr>
            <p:ph type="pic" idx="3"/>
          </p:nvPr>
        </p:nvSpPr>
        <p:spPr>
          <a:xfrm>
            <a:off x="3044953" y="0"/>
            <a:ext cx="3045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3" name="Google Shape;333;p65"/>
          <p:cNvSpPr>
            <a:spLocks noGrp="1"/>
          </p:cNvSpPr>
          <p:nvPr>
            <p:ph type="pic" idx="4"/>
          </p:nvPr>
        </p:nvSpPr>
        <p:spPr>
          <a:xfrm>
            <a:off x="6089904" y="0"/>
            <a:ext cx="3045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4" name="Google Shape;334;p65"/>
          <p:cNvSpPr txBox="1">
            <a:spLocks noGrp="1"/>
          </p:cNvSpPr>
          <p:nvPr>
            <p:ph type="subTitle" idx="1"/>
          </p:nvPr>
        </p:nvSpPr>
        <p:spPr>
          <a:xfrm>
            <a:off x="651103" y="1950839"/>
            <a:ext cx="1743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5" name="Google Shape;335;p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Points Option 2">
  <p:cSld name="Key Points Option 2">
    <p:bg>
      <p:bgPr>
        <a:solidFill>
          <a:schemeClr val="l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6"/>
          <p:cNvSpPr>
            <a:spLocks noGrp="1"/>
          </p:cNvSpPr>
          <p:nvPr>
            <p:ph type="pic" idx="2"/>
          </p:nvPr>
        </p:nvSpPr>
        <p:spPr>
          <a:xfrm>
            <a:off x="0" y="-1"/>
            <a:ext cx="9144000" cy="3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66"/>
          <p:cNvSpPr txBox="1"/>
          <p:nvPr/>
        </p:nvSpPr>
        <p:spPr>
          <a:xfrm>
            <a:off x="951139" y="3804968"/>
            <a:ext cx="7241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5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EMPHISIZE KEY POINTS</a:t>
            </a:r>
            <a:endParaRPr sz="11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p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e Slide">
  <p:cSld name="2_Quote Slide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7"/>
          <p:cNvSpPr txBox="1">
            <a:spLocks noGrp="1"/>
          </p:cNvSpPr>
          <p:nvPr>
            <p:ph type="title"/>
          </p:nvPr>
        </p:nvSpPr>
        <p:spPr>
          <a:xfrm>
            <a:off x="682973" y="20312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42" name="Google Shape;342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6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accent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Char char="•"/>
              <a:defRPr>
                <a:solidFill>
                  <a:srgbClr val="3A3838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>
                <a:solidFill>
                  <a:srgbClr val="3A3838"/>
                </a:solidFill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>
                <a:solidFill>
                  <a:srgbClr val="3A3838"/>
                </a:solidFill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>
                <a:solidFill>
                  <a:srgbClr val="3A3838"/>
                </a:solidFill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47" name="Google Shape;347;p68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228616" y="459370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</a:defRPr>
            </a:lvl1pPr>
            <a:lvl2pPr lvl="1" rtl="0">
              <a:buNone/>
              <a:defRPr>
                <a:solidFill>
                  <a:srgbClr val="3A3838"/>
                </a:solidFill>
              </a:defRPr>
            </a:lvl2pPr>
            <a:lvl3pPr lvl="2" rtl="0">
              <a:buNone/>
              <a:defRPr>
                <a:solidFill>
                  <a:srgbClr val="3A3838"/>
                </a:solidFill>
              </a:defRPr>
            </a:lvl3pPr>
            <a:lvl4pPr lvl="3" rtl="0">
              <a:buNone/>
              <a:defRPr>
                <a:solidFill>
                  <a:srgbClr val="3A3838"/>
                </a:solidFill>
              </a:defRPr>
            </a:lvl4pPr>
            <a:lvl5pPr lvl="4" rtl="0">
              <a:buNone/>
              <a:defRPr>
                <a:solidFill>
                  <a:srgbClr val="3A3838"/>
                </a:solidFill>
              </a:defRPr>
            </a:lvl5pPr>
            <a:lvl6pPr lvl="5" rtl="0">
              <a:buNone/>
              <a:defRPr>
                <a:solidFill>
                  <a:srgbClr val="3A3838"/>
                </a:solidFill>
              </a:defRPr>
            </a:lvl6pPr>
            <a:lvl7pPr lvl="6" rtl="0">
              <a:buNone/>
              <a:defRPr>
                <a:solidFill>
                  <a:srgbClr val="3A3838"/>
                </a:solidFill>
              </a:defRPr>
            </a:lvl7pPr>
            <a:lvl8pPr lvl="7" rtl="0">
              <a:buNone/>
              <a:defRPr>
                <a:solidFill>
                  <a:srgbClr val="3A3838"/>
                </a:solidFill>
              </a:defRPr>
            </a:lvl8pPr>
            <a:lvl9pPr lvl="8" rtl="0">
              <a:buNone/>
              <a:defRPr>
                <a:solidFill>
                  <a:srgbClr val="3A383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ockup2">
  <p:cSld name="1_Mockup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1187" y="411416"/>
            <a:ext cx="5291556" cy="4553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9"/>
          <p:cNvSpPr>
            <a:spLocks noGrp="1"/>
          </p:cNvSpPr>
          <p:nvPr>
            <p:ph type="pic" idx="2"/>
          </p:nvPr>
        </p:nvSpPr>
        <p:spPr>
          <a:xfrm>
            <a:off x="2744735" y="1223603"/>
            <a:ext cx="3844500" cy="2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6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0"/>
          <p:cNvSpPr>
            <a:spLocks noGrp="1"/>
          </p:cNvSpPr>
          <p:nvPr>
            <p:ph type="pic" idx="2"/>
          </p:nvPr>
        </p:nvSpPr>
        <p:spPr>
          <a:xfrm>
            <a:off x="3141625" y="0"/>
            <a:ext cx="6004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55" name="Google Shape;355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4951" y="1633558"/>
            <a:ext cx="2461809" cy="2118507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70"/>
          <p:cNvSpPr>
            <a:spLocks noGrp="1"/>
          </p:cNvSpPr>
          <p:nvPr>
            <p:ph type="pic" idx="3"/>
          </p:nvPr>
        </p:nvSpPr>
        <p:spPr>
          <a:xfrm>
            <a:off x="2223589" y="2025226"/>
            <a:ext cx="1804500" cy="1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7" name="Google Shape;357;p7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1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71"/>
          <p:cNvSpPr txBox="1">
            <a:spLocks noGrp="1"/>
          </p:cNvSpPr>
          <p:nvPr>
            <p:ph type="body" idx="1"/>
          </p:nvPr>
        </p:nvSpPr>
        <p:spPr>
          <a:xfrm>
            <a:off x="628650" y="1166938"/>
            <a:ext cx="77820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Title only slide">
    <p:bg>
      <p:bgPr>
        <a:solidFill>
          <a:srgbClr val="FFFD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64" name="Google Shape;364;p7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65" name="Google Shape;365;p7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700"/>
            </a:lvl1pPr>
            <a:lvl2pPr marL="0" lvl="1" indent="0" algn="r" rtl="0">
              <a:spcBef>
                <a:spcPts val="0"/>
              </a:spcBef>
              <a:buNone/>
              <a:defRPr sz="700"/>
            </a:lvl2pPr>
            <a:lvl3pPr marL="0" lvl="2" indent="0" algn="r" rtl="0">
              <a:spcBef>
                <a:spcPts val="0"/>
              </a:spcBef>
              <a:buNone/>
              <a:defRPr sz="700"/>
            </a:lvl3pPr>
            <a:lvl4pPr marL="0" lvl="3" indent="0" algn="r" rtl="0">
              <a:spcBef>
                <a:spcPts val="0"/>
              </a:spcBef>
              <a:buNone/>
              <a:defRPr sz="700"/>
            </a:lvl4pPr>
            <a:lvl5pPr marL="0" lvl="4" indent="0" algn="r" rtl="0">
              <a:spcBef>
                <a:spcPts val="0"/>
              </a:spcBef>
              <a:buNone/>
              <a:defRPr sz="700"/>
            </a:lvl5pPr>
            <a:lvl6pPr marL="0" lvl="5" indent="0" algn="r" rtl="0">
              <a:spcBef>
                <a:spcPts val="0"/>
              </a:spcBef>
              <a:buNone/>
              <a:defRPr sz="700"/>
            </a:lvl6pPr>
            <a:lvl7pPr marL="0" lvl="6" indent="0" algn="r" rtl="0">
              <a:spcBef>
                <a:spcPts val="0"/>
              </a:spcBef>
              <a:buNone/>
              <a:defRPr sz="700"/>
            </a:lvl7pPr>
            <a:lvl8pPr marL="0" lvl="7" indent="0" algn="r" rtl="0">
              <a:spcBef>
                <a:spcPts val="0"/>
              </a:spcBef>
              <a:buNone/>
              <a:defRPr sz="700"/>
            </a:lvl8pPr>
            <a:lvl9pPr marL="0" lvl="8" indent="0" algn="r" rtl="0">
              <a:spcBef>
                <a:spcPts val="0"/>
              </a:spcBef>
              <a:buNone/>
              <a:defRPr sz="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 light">
  <p:cSld name="Standard title + text slide ligh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3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73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3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73"/>
          <p:cNvSpPr txBox="1">
            <a:spLocks noGrp="1"/>
          </p:cNvSpPr>
          <p:nvPr>
            <p:ph type="sldNum" idx="12"/>
          </p:nvPr>
        </p:nvSpPr>
        <p:spPr>
          <a:xfrm>
            <a:off x="8740101" y="4767263"/>
            <a:ext cx="304800" cy="27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1" name="Google Shape;371;p73"/>
          <p:cNvSpPr txBox="1"/>
          <p:nvPr/>
        </p:nvSpPr>
        <p:spPr>
          <a:xfrm>
            <a:off x="8740101" y="4767263"/>
            <a:ext cx="304800" cy="273900"/>
          </a:xfrm>
          <a:prstGeom prst="rect">
            <a:avLst/>
          </a:prstGeom>
          <a:solidFill>
            <a:srgbClr val="9E87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3"/>
          <p:cNvSpPr txBox="1"/>
          <p:nvPr/>
        </p:nvSpPr>
        <p:spPr>
          <a:xfrm>
            <a:off x="8740101" y="4769860"/>
            <a:ext cx="304800" cy="27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ext slide">
  <p:cSld name="title, subtitle, tex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4"/>
          <p:cNvSpPr txBox="1">
            <a:spLocks noGrp="1"/>
          </p:cNvSpPr>
          <p:nvPr>
            <p:ph type="title"/>
          </p:nvPr>
        </p:nvSpPr>
        <p:spPr>
          <a:xfrm>
            <a:off x="1400175" y="747094"/>
            <a:ext cx="63582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4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74"/>
          <p:cNvSpPr txBox="1">
            <a:spLocks noGrp="1"/>
          </p:cNvSpPr>
          <p:nvPr>
            <p:ph type="body" idx="1"/>
          </p:nvPr>
        </p:nvSpPr>
        <p:spPr>
          <a:xfrm>
            <a:off x="1393031" y="1306003"/>
            <a:ext cx="63582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 sz="1400"/>
            </a:lvl1pPr>
            <a:lvl2pPr marL="914400" lvl="1" indent="-3175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28575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400"/>
            </a:lvl3pPr>
            <a:lvl4pPr marL="1828800" lvl="3" indent="-2794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Char char="•"/>
              <a:defRPr sz="1400"/>
            </a:lvl4pPr>
            <a:lvl5pPr marL="2286000" lvl="4" indent="-2794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Char char="•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74"/>
          <p:cNvSpPr txBox="1">
            <a:spLocks noGrp="1"/>
          </p:cNvSpPr>
          <p:nvPr>
            <p:ph type="body" idx="2"/>
          </p:nvPr>
        </p:nvSpPr>
        <p:spPr>
          <a:xfrm>
            <a:off x="1393031" y="1930775"/>
            <a:ext cx="6351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Char char="▪"/>
              <a:defRPr/>
            </a:lvl1pPr>
            <a:lvl2pPr marL="91440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/>
            </a:lvl2pPr>
            <a:lvl3pPr marL="1371600" lvl="2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/>
            </a:lvl3pPr>
            <a:lvl4pPr marL="1828800" lvl="3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4pPr>
            <a:lvl5pPr marL="2286000" lvl="4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79" name="Google Shape;379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5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2" name="Google Shape;382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ff headshot slide">
  <p:cSld name="Team slide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6"/>
          <p:cNvSpPr>
            <a:spLocks noGrp="1"/>
          </p:cNvSpPr>
          <p:nvPr>
            <p:ph type="pic" idx="2"/>
          </p:nvPr>
        </p:nvSpPr>
        <p:spPr>
          <a:xfrm>
            <a:off x="1400176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5" name="Google Shape;385;p76"/>
          <p:cNvSpPr>
            <a:spLocks noGrp="1"/>
          </p:cNvSpPr>
          <p:nvPr>
            <p:ph type="pic" idx="3"/>
          </p:nvPr>
        </p:nvSpPr>
        <p:spPr>
          <a:xfrm>
            <a:off x="2957513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6" name="Google Shape;386;p76"/>
          <p:cNvSpPr>
            <a:spLocks noGrp="1"/>
          </p:cNvSpPr>
          <p:nvPr>
            <p:ph type="pic" idx="4"/>
          </p:nvPr>
        </p:nvSpPr>
        <p:spPr>
          <a:xfrm>
            <a:off x="4514851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7" name="Google Shape;387;p76"/>
          <p:cNvSpPr>
            <a:spLocks noGrp="1"/>
          </p:cNvSpPr>
          <p:nvPr>
            <p:ph type="pic" idx="5"/>
          </p:nvPr>
        </p:nvSpPr>
        <p:spPr>
          <a:xfrm>
            <a:off x="6072188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8" name="Google Shape;388;p76"/>
          <p:cNvSpPr>
            <a:spLocks noGrp="1"/>
          </p:cNvSpPr>
          <p:nvPr>
            <p:ph type="pic" idx="6"/>
          </p:nvPr>
        </p:nvSpPr>
        <p:spPr>
          <a:xfrm>
            <a:off x="7629525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9" name="Google Shape;389;p76"/>
          <p:cNvSpPr txBox="1">
            <a:spLocks noGrp="1"/>
          </p:cNvSpPr>
          <p:nvPr>
            <p:ph type="title"/>
          </p:nvPr>
        </p:nvSpPr>
        <p:spPr>
          <a:xfrm>
            <a:off x="1400175" y="34902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6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1" name="Google Shape;391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 - Bold light">
  <p:cSld name="Title only slide - Bold ligh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7"/>
          <p:cNvSpPr txBox="1">
            <a:spLocks noGrp="1"/>
          </p:cNvSpPr>
          <p:nvPr>
            <p:ph type="title"/>
          </p:nvPr>
        </p:nvSpPr>
        <p:spPr>
          <a:xfrm>
            <a:off x="673016" y="298337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b="1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77"/>
          <p:cNvSpPr txBox="1"/>
          <p:nvPr/>
        </p:nvSpPr>
        <p:spPr>
          <a:xfrm>
            <a:off x="8559715" y="4646496"/>
            <a:ext cx="411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77"/>
          <p:cNvSpPr txBox="1">
            <a:spLocks noGrp="1"/>
          </p:cNvSpPr>
          <p:nvPr>
            <p:ph type="sldNum" idx="12"/>
          </p:nvPr>
        </p:nvSpPr>
        <p:spPr>
          <a:xfrm>
            <a:off x="8740101" y="4767263"/>
            <a:ext cx="304800" cy="27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6" name="Google Shape;396;p77"/>
          <p:cNvSpPr txBox="1"/>
          <p:nvPr/>
        </p:nvSpPr>
        <p:spPr>
          <a:xfrm>
            <a:off x="8740101" y="4769860"/>
            <a:ext cx="304800" cy="27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053" y="4703400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8"/>
          <p:cNvSpPr txBox="1">
            <a:spLocks noGrp="1"/>
          </p:cNvSpPr>
          <p:nvPr>
            <p:ph type="title"/>
          </p:nvPr>
        </p:nvSpPr>
        <p:spPr>
          <a:xfrm>
            <a:off x="1400175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78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1" name="Google Shape;401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57253" y="46471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Image + text spit screen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9"/>
          <p:cNvSpPr>
            <a:spLocks noGrp="1"/>
          </p:cNvSpPr>
          <p:nvPr>
            <p:ph type="pic" idx="2"/>
          </p:nvPr>
        </p:nvSpPr>
        <p:spPr>
          <a:xfrm>
            <a:off x="742950" y="0"/>
            <a:ext cx="3828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4" name="Google Shape;404;p79"/>
          <p:cNvSpPr txBox="1">
            <a:spLocks noGrp="1"/>
          </p:cNvSpPr>
          <p:nvPr>
            <p:ph type="title"/>
          </p:nvPr>
        </p:nvSpPr>
        <p:spPr>
          <a:xfrm>
            <a:off x="4898572" y="750019"/>
            <a:ext cx="3816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79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6" name="Google Shape;406;p79"/>
          <p:cNvSpPr txBox="1">
            <a:spLocks noGrp="1"/>
          </p:cNvSpPr>
          <p:nvPr>
            <p:ph type="body" idx="1"/>
          </p:nvPr>
        </p:nvSpPr>
        <p:spPr>
          <a:xfrm>
            <a:off x="4898571" y="1966233"/>
            <a:ext cx="38169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Char char="▪"/>
              <a:defRPr/>
            </a:lvl1pPr>
            <a:lvl2pPr marL="91440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/>
            </a:lvl2pPr>
            <a:lvl3pPr marL="1371600" lvl="2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/>
            </a:lvl3pPr>
            <a:lvl4pPr marL="1828800" lvl="3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4pPr>
            <a:lvl5pPr marL="2286000" lvl="4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07" name="Google Shape;407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80"/>
          <p:cNvSpPr txBox="1">
            <a:spLocks noGrp="1"/>
          </p:cNvSpPr>
          <p:nvPr>
            <p:ph type="sldNum" idx="12"/>
          </p:nvPr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0" name="Google Shape;410;p80"/>
          <p:cNvSpPr>
            <a:spLocks noGrp="1"/>
          </p:cNvSpPr>
          <p:nvPr>
            <p:ph type="pic" idx="2"/>
          </p:nvPr>
        </p:nvSpPr>
        <p:spPr>
          <a:xfrm>
            <a:off x="0" y="0"/>
            <a:ext cx="2351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1" name="Google Shape;411;p80"/>
          <p:cNvSpPr txBox="1">
            <a:spLocks noGrp="1"/>
          </p:cNvSpPr>
          <p:nvPr>
            <p:ph type="title"/>
          </p:nvPr>
        </p:nvSpPr>
        <p:spPr>
          <a:xfrm>
            <a:off x="3751773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80"/>
          <p:cNvSpPr/>
          <p:nvPr/>
        </p:nvSpPr>
        <p:spPr>
          <a:xfrm>
            <a:off x="2351598" y="0"/>
            <a:ext cx="743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Esteban"/>
              <a:ea typeface="Esteban"/>
              <a:cs typeface="Esteban"/>
              <a:sym typeface="Esteban"/>
            </a:endParaRPr>
          </a:p>
        </p:txBody>
      </p:sp>
      <p:sp>
        <p:nvSpPr>
          <p:cNvPr id="413" name="Google Shape;413;p80"/>
          <p:cNvSpPr txBox="1"/>
          <p:nvPr/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14" name="Google Shape;414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1"/>
          <p:cNvSpPr>
            <a:spLocks noGrp="1"/>
          </p:cNvSpPr>
          <p:nvPr>
            <p:ph type="pic" idx="2"/>
          </p:nvPr>
        </p:nvSpPr>
        <p:spPr>
          <a:xfrm>
            <a:off x="5314950" y="0"/>
            <a:ext cx="3828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7" name="Google Shape;417;p81"/>
          <p:cNvSpPr txBox="1">
            <a:spLocks noGrp="1"/>
          </p:cNvSpPr>
          <p:nvPr>
            <p:ph type="title"/>
          </p:nvPr>
        </p:nvSpPr>
        <p:spPr>
          <a:xfrm>
            <a:off x="1400175" y="196364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81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9" name="Google Shape;419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Standard title + text slide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646406" y="1082944"/>
            <a:ext cx="78867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82"/>
          <p:cNvSpPr txBox="1">
            <a:spLocks noGrp="1"/>
          </p:cNvSpPr>
          <p:nvPr>
            <p:ph type="title"/>
          </p:nvPr>
        </p:nvSpPr>
        <p:spPr>
          <a:xfrm>
            <a:off x="1400175" y="1875329"/>
            <a:ext cx="3171900" cy="13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82"/>
          <p:cNvSpPr>
            <a:spLocks noGrp="1"/>
          </p:cNvSpPr>
          <p:nvPr>
            <p:ph type="pic" idx="2"/>
          </p:nvPr>
        </p:nvSpPr>
        <p:spPr>
          <a:xfrm>
            <a:off x="5736771" y="1738992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3" name="Google Shape;423;p82"/>
          <p:cNvSpPr>
            <a:spLocks noGrp="1"/>
          </p:cNvSpPr>
          <p:nvPr>
            <p:ph type="pic" idx="3"/>
          </p:nvPr>
        </p:nvSpPr>
        <p:spPr>
          <a:xfrm>
            <a:off x="7478486" y="1738993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4" name="Google Shape;424;p82"/>
          <p:cNvSpPr>
            <a:spLocks noGrp="1"/>
          </p:cNvSpPr>
          <p:nvPr>
            <p:ph type="pic" idx="4"/>
          </p:nvPr>
        </p:nvSpPr>
        <p:spPr>
          <a:xfrm>
            <a:off x="7478486" y="0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5" name="Google Shape;425;p82"/>
          <p:cNvSpPr>
            <a:spLocks noGrp="1"/>
          </p:cNvSpPr>
          <p:nvPr>
            <p:ph type="pic" idx="5"/>
          </p:nvPr>
        </p:nvSpPr>
        <p:spPr>
          <a:xfrm>
            <a:off x="7478486" y="3477986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6" name="Google Shape;426;p82"/>
          <p:cNvSpPr>
            <a:spLocks noGrp="1"/>
          </p:cNvSpPr>
          <p:nvPr>
            <p:ph type="pic" idx="6"/>
          </p:nvPr>
        </p:nvSpPr>
        <p:spPr>
          <a:xfrm>
            <a:off x="5736771" y="3477986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7" name="Google Shape;427;p82"/>
          <p:cNvSpPr>
            <a:spLocks noGrp="1"/>
          </p:cNvSpPr>
          <p:nvPr>
            <p:ph type="pic" idx="7"/>
          </p:nvPr>
        </p:nvSpPr>
        <p:spPr>
          <a:xfrm>
            <a:off x="3995056" y="1738993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8" name="Google Shape;428;p82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Montserrat"/>
              <a:buNone/>
              <a:defRPr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47" Type="http://schemas.openxmlformats.org/officeDocument/2006/relationships/slideLayout" Target="../slideLayouts/slideLayout72.xml"/><Relationship Id="rId50" Type="http://schemas.openxmlformats.org/officeDocument/2006/relationships/slideLayout" Target="../slideLayouts/slideLayout75.xml"/><Relationship Id="rId55" Type="http://schemas.openxmlformats.org/officeDocument/2006/relationships/slideLayout" Target="../slideLayouts/slideLayout80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45" Type="http://schemas.openxmlformats.org/officeDocument/2006/relationships/slideLayout" Target="../slideLayouts/slideLayout70.xml"/><Relationship Id="rId53" Type="http://schemas.openxmlformats.org/officeDocument/2006/relationships/slideLayout" Target="../slideLayouts/slideLayout78.xml"/><Relationship Id="rId5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slideLayout" Target="../slideLayouts/slideLayout68.xml"/><Relationship Id="rId48" Type="http://schemas.openxmlformats.org/officeDocument/2006/relationships/slideLayout" Target="../slideLayouts/slideLayout73.xml"/><Relationship Id="rId56" Type="http://schemas.openxmlformats.org/officeDocument/2006/relationships/slideLayout" Target="../slideLayouts/slideLayout81.xml"/><Relationship Id="rId8" Type="http://schemas.openxmlformats.org/officeDocument/2006/relationships/slideLayout" Target="../slideLayouts/slideLayout33.xml"/><Relationship Id="rId51" Type="http://schemas.openxmlformats.org/officeDocument/2006/relationships/slideLayout" Target="../slideLayouts/slideLayout76.xml"/><Relationship Id="rId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Relationship Id="rId4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66.xml"/><Relationship Id="rId54" Type="http://schemas.openxmlformats.org/officeDocument/2006/relationships/slideLayout" Target="../slideLayouts/slideLayout79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49" Type="http://schemas.openxmlformats.org/officeDocument/2006/relationships/slideLayout" Target="../slideLayouts/slideLayout74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56.xml"/><Relationship Id="rId44" Type="http://schemas.openxmlformats.org/officeDocument/2006/relationships/slideLayout" Target="../slideLayouts/slideLayout69.xml"/><Relationship Id="rId52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Arial"/>
              <a:buNone/>
              <a:defRPr sz="33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Arial"/>
              <a:buNone/>
              <a:defRPr sz="33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84"/>
          <p:cNvPicPr preferRelativeResize="0"/>
          <p:nvPr/>
        </p:nvPicPr>
        <p:blipFill rotWithShape="1">
          <a:blip r:embed="rId3">
            <a:alphaModFix amt="35000"/>
          </a:blip>
          <a:srcRect l="7791" r="7791"/>
          <a:stretch/>
        </p:blipFill>
        <p:spPr>
          <a:xfrm>
            <a:off x="0" y="-285750"/>
            <a:ext cx="9143997" cy="609601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84"/>
          <p:cNvSpPr txBox="1">
            <a:spLocks noGrp="1"/>
          </p:cNvSpPr>
          <p:nvPr>
            <p:ph type="title"/>
          </p:nvPr>
        </p:nvSpPr>
        <p:spPr>
          <a:xfrm>
            <a:off x="165563" y="397163"/>
            <a:ext cx="39621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What’s the </a:t>
            </a:r>
            <a:r>
              <a:rPr lang="en" b="0">
                <a:latin typeface="Montserrat"/>
                <a:ea typeface="Montserrat"/>
                <a:cs typeface="Montserrat"/>
                <a:sym typeface="Montserrat"/>
              </a:rPr>
              <a:t>Point</a:t>
            </a:r>
            <a:r>
              <a:rPr lang="en" b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…</a:t>
            </a:r>
            <a:endParaRPr b="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84"/>
          <p:cNvSpPr txBox="1"/>
          <p:nvPr/>
        </p:nvSpPr>
        <p:spPr>
          <a:xfrm>
            <a:off x="675189" y="979406"/>
            <a:ext cx="294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5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of </a:t>
            </a:r>
            <a:r>
              <a:rPr lang="en" sz="15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Tasks &amp; Notes</a:t>
            </a:r>
            <a:r>
              <a:rPr lang="en" sz="15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5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p84"/>
          <p:cNvSpPr txBox="1"/>
          <p:nvPr/>
        </p:nvSpPr>
        <p:spPr>
          <a:xfrm>
            <a:off x="855413" y="1348856"/>
            <a:ext cx="258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Thursday, June 24 - 2pm Central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2" name="Google Shape;44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4277" y="20237"/>
            <a:ext cx="2353172" cy="6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84"/>
          <p:cNvSpPr/>
          <p:nvPr/>
        </p:nvSpPr>
        <p:spPr>
          <a:xfrm>
            <a:off x="-50" y="4962125"/>
            <a:ext cx="9144000" cy="1815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Making Ministry Easy With TouchPoint’s Solutions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93"/>
          <p:cNvSpPr txBox="1">
            <a:spLocks noGrp="1"/>
          </p:cNvSpPr>
          <p:nvPr>
            <p:ph type="title"/>
          </p:nvPr>
        </p:nvSpPr>
        <p:spPr>
          <a:xfrm>
            <a:off x="4883644" y="2285438"/>
            <a:ext cx="4180200" cy="57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Tasks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94"/>
          <p:cNvSpPr txBox="1">
            <a:spLocks noGrp="1"/>
          </p:cNvSpPr>
          <p:nvPr>
            <p:ph type="body" idx="1"/>
          </p:nvPr>
        </p:nvSpPr>
        <p:spPr>
          <a:xfrm>
            <a:off x="628650" y="4046048"/>
            <a:ext cx="7886700" cy="698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/>
              <a:t>This methodology by David Allen has 5 fundamental steps that can help anyone successfully organize and accomplish tasks.</a:t>
            </a:r>
            <a:endParaRPr sz="1600"/>
          </a:p>
        </p:txBody>
      </p:sp>
      <p:sp>
        <p:nvSpPr>
          <p:cNvPr id="524" name="Google Shape;524;p94"/>
          <p:cNvSpPr txBox="1">
            <a:spLocks noGrp="1"/>
          </p:cNvSpPr>
          <p:nvPr>
            <p:ph type="title"/>
          </p:nvPr>
        </p:nvSpPr>
        <p:spPr>
          <a:xfrm>
            <a:off x="628650" y="839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Things Done</a:t>
            </a:r>
            <a:endParaRPr/>
          </a:p>
        </p:txBody>
      </p:sp>
      <p:pic>
        <p:nvPicPr>
          <p:cNvPr id="525" name="Google Shape;525;p94"/>
          <p:cNvPicPr preferRelativeResize="0"/>
          <p:nvPr/>
        </p:nvPicPr>
        <p:blipFill rotWithShape="1">
          <a:blip r:embed="rId3">
            <a:alphaModFix/>
          </a:blip>
          <a:srcRect t="9" b="9"/>
          <a:stretch/>
        </p:blipFill>
        <p:spPr>
          <a:xfrm>
            <a:off x="2248937" y="864500"/>
            <a:ext cx="4646124" cy="30966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95"/>
          <p:cNvSpPr txBox="1">
            <a:spLocks noGrp="1"/>
          </p:cNvSpPr>
          <p:nvPr>
            <p:ph type="body" idx="1"/>
          </p:nvPr>
        </p:nvSpPr>
        <p:spPr>
          <a:xfrm>
            <a:off x="1321350" y="893100"/>
            <a:ext cx="6501300" cy="40293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✓"/>
            </a:pPr>
            <a:r>
              <a:rPr lang="en" sz="1600">
                <a:solidFill>
                  <a:schemeClr val="dk2"/>
                </a:solidFill>
              </a:rPr>
              <a:t>Capture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Record everything that has your attention right now. </a:t>
            </a:r>
            <a:endParaRPr sz="4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✓"/>
            </a:pPr>
            <a:r>
              <a:rPr lang="en" sz="1600">
                <a:solidFill>
                  <a:schemeClr val="dk2"/>
                </a:solidFill>
              </a:rPr>
              <a:t>Clarify 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Condense notes and decide next actions.</a:t>
            </a:r>
            <a:endParaRPr sz="4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✓"/>
            </a:pPr>
            <a:r>
              <a:rPr lang="en" sz="1600">
                <a:solidFill>
                  <a:schemeClr val="dk2"/>
                </a:solidFill>
              </a:rPr>
              <a:t>Organize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Add follow-up dates. </a:t>
            </a:r>
            <a:endParaRPr sz="4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✓"/>
            </a:pPr>
            <a:r>
              <a:rPr lang="en" sz="1600">
                <a:solidFill>
                  <a:schemeClr val="dk2"/>
                </a:solidFill>
              </a:rPr>
              <a:t>Reflect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Review tasks &amp; associated notes to create a clear grasp.</a:t>
            </a:r>
            <a:endParaRPr sz="4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✓"/>
            </a:pPr>
            <a:r>
              <a:rPr lang="en" sz="1600">
                <a:solidFill>
                  <a:schemeClr val="dk2"/>
                </a:solidFill>
              </a:rPr>
              <a:t>Engage</a:t>
            </a:r>
            <a:endParaRPr sz="1600">
              <a:solidFill>
                <a:schemeClr val="dk2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Time to put all of the prep to work and follow through with the task’s purpose. </a:t>
            </a:r>
            <a:endParaRPr/>
          </a:p>
        </p:txBody>
      </p:sp>
      <p:sp>
        <p:nvSpPr>
          <p:cNvPr id="531" name="Google Shape;531;p95"/>
          <p:cNvSpPr txBox="1">
            <a:spLocks noGrp="1"/>
          </p:cNvSpPr>
          <p:nvPr>
            <p:ph type="title"/>
          </p:nvPr>
        </p:nvSpPr>
        <p:spPr>
          <a:xfrm>
            <a:off x="628650" y="8399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Things Done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96"/>
          <p:cNvPicPr preferRelativeResize="0"/>
          <p:nvPr/>
        </p:nvPicPr>
        <p:blipFill rotWithShape="1">
          <a:blip r:embed="rId3">
            <a:alphaModFix/>
          </a:blip>
          <a:srcRect l="8725"/>
          <a:stretch/>
        </p:blipFill>
        <p:spPr>
          <a:xfrm>
            <a:off x="-76200" y="0"/>
            <a:ext cx="35210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96"/>
          <p:cNvSpPr txBox="1">
            <a:spLocks noGrp="1"/>
          </p:cNvSpPr>
          <p:nvPr>
            <p:ph type="title"/>
          </p:nvPr>
        </p:nvSpPr>
        <p:spPr>
          <a:xfrm>
            <a:off x="4873125" y="1065900"/>
            <a:ext cx="2823600" cy="5970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1"/>
                </a:solidFill>
              </a:rPr>
              <a:t>What is a Task? </a:t>
            </a:r>
            <a:endParaRPr sz="2600">
              <a:solidFill>
                <a:schemeClr val="accent1"/>
              </a:solidFill>
            </a:endParaRPr>
          </a:p>
        </p:txBody>
      </p:sp>
      <p:sp>
        <p:nvSpPr>
          <p:cNvPr id="538" name="Google Shape;538;p96"/>
          <p:cNvSpPr txBox="1">
            <a:spLocks noGrp="1"/>
          </p:cNvSpPr>
          <p:nvPr>
            <p:ph type="body" idx="1"/>
          </p:nvPr>
        </p:nvSpPr>
        <p:spPr>
          <a:xfrm>
            <a:off x="4652575" y="1662900"/>
            <a:ext cx="3573600" cy="2582400"/>
          </a:xfrm>
          <a:prstGeom prst="rect">
            <a:avLst/>
          </a:prstGeom>
        </p:spPr>
        <p:txBody>
          <a:bodyPr spcFirstLastPara="1" wrap="square" lIns="0" tIns="34275" rIns="0" bIns="34275" anchor="t" anchorCtr="0">
            <a:noAutofit/>
          </a:bodyPr>
          <a:lstStyle/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1800"/>
              <a:t>A bullet on your to-do list</a:t>
            </a: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 sz="1800"/>
              <a:t>Concise action item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Easy to plan out</a:t>
            </a: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 sz="1800"/>
              <a:t>Assignable to others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Contains a deadline</a:t>
            </a:r>
            <a:endParaRPr sz="18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97"/>
          <p:cNvSpPr txBox="1">
            <a:spLocks noGrp="1"/>
          </p:cNvSpPr>
          <p:nvPr>
            <p:ph type="title"/>
          </p:nvPr>
        </p:nvSpPr>
        <p:spPr>
          <a:xfrm>
            <a:off x="628650" y="281419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 Tasks</a:t>
            </a:r>
            <a:endParaRPr/>
          </a:p>
        </p:txBody>
      </p:sp>
      <p:pic>
        <p:nvPicPr>
          <p:cNvPr id="544" name="Google Shape;54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275" y="940575"/>
            <a:ext cx="6663427" cy="392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Lifecycle of a Task</a:t>
            </a:r>
            <a:endParaRPr/>
          </a:p>
        </p:txBody>
      </p:sp>
      <p:sp>
        <p:nvSpPr>
          <p:cNvPr id="550" name="Google Shape;550;p98"/>
          <p:cNvSpPr/>
          <p:nvPr/>
        </p:nvSpPr>
        <p:spPr>
          <a:xfrm>
            <a:off x="3297500" y="1394342"/>
            <a:ext cx="2540100" cy="2540100"/>
          </a:xfrm>
          <a:prstGeom prst="donut">
            <a:avLst>
              <a:gd name="adj" fmla="val 16067"/>
            </a:avLst>
          </a:prstGeom>
          <a:solidFill>
            <a:srgbClr val="000000">
              <a:alpha val="10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" name="Google Shape;551;p98"/>
          <p:cNvGrpSpPr/>
          <p:nvPr/>
        </p:nvGrpSpPr>
        <p:grpSpPr>
          <a:xfrm>
            <a:off x="1680836" y="1543724"/>
            <a:ext cx="1931633" cy="669600"/>
            <a:chOff x="1680836" y="1315124"/>
            <a:chExt cx="1931633" cy="669600"/>
          </a:xfrm>
        </p:grpSpPr>
        <p:cxnSp>
          <p:nvCxnSpPr>
            <p:cNvPr id="552" name="Google Shape;552;p98"/>
            <p:cNvCxnSpPr/>
            <p:nvPr/>
          </p:nvCxnSpPr>
          <p:spPr>
            <a:xfrm>
              <a:off x="3178969" y="1638300"/>
              <a:ext cx="433500" cy="252300"/>
            </a:xfrm>
            <a:prstGeom prst="straightConnector1">
              <a:avLst/>
            </a:prstGeom>
            <a:noFill/>
            <a:ln w="19050" cap="flat" cmpd="sng">
              <a:solidFill>
                <a:srgbClr val="A1C3FA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553" name="Google Shape;553;p98"/>
            <p:cNvSpPr txBox="1"/>
            <p:nvPr/>
          </p:nvSpPr>
          <p:spPr>
            <a:xfrm>
              <a:off x="1680836" y="1315124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Notes Completed</a:t>
              </a:r>
              <a:endParaRPr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54" name="Google Shape;554;p98"/>
          <p:cNvGrpSpPr/>
          <p:nvPr/>
        </p:nvGrpSpPr>
        <p:grpSpPr>
          <a:xfrm>
            <a:off x="5517319" y="1543724"/>
            <a:ext cx="1940006" cy="669600"/>
            <a:chOff x="5517319" y="1315124"/>
            <a:chExt cx="1940006" cy="669600"/>
          </a:xfrm>
        </p:grpSpPr>
        <p:cxnSp>
          <p:nvCxnSpPr>
            <p:cNvPr id="555" name="Google Shape;555;p98"/>
            <p:cNvCxnSpPr/>
            <p:nvPr/>
          </p:nvCxnSpPr>
          <p:spPr>
            <a:xfrm flipH="1">
              <a:off x="5517319" y="1638300"/>
              <a:ext cx="433500" cy="252300"/>
            </a:xfrm>
            <a:prstGeom prst="straightConnector1">
              <a:avLst/>
            </a:prstGeom>
            <a:noFill/>
            <a:ln w="19050" cap="flat" cmpd="sng">
              <a:solidFill>
                <a:srgbClr val="0944A1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556" name="Google Shape;556;p98"/>
            <p:cNvSpPr txBox="1"/>
            <p:nvPr/>
          </p:nvSpPr>
          <p:spPr>
            <a:xfrm>
              <a:off x="5962125" y="1315124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Task Created</a:t>
              </a:r>
              <a:endParaRPr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57" name="Google Shape;557;p98"/>
          <p:cNvGrpSpPr/>
          <p:nvPr/>
        </p:nvGrpSpPr>
        <p:grpSpPr>
          <a:xfrm>
            <a:off x="3808226" y="3763740"/>
            <a:ext cx="1495200" cy="1143796"/>
            <a:chOff x="3808226" y="3535140"/>
            <a:chExt cx="1495200" cy="1143796"/>
          </a:xfrm>
        </p:grpSpPr>
        <p:cxnSp>
          <p:nvCxnSpPr>
            <p:cNvPr id="558" name="Google Shape;558;p98"/>
            <p:cNvCxnSpPr/>
            <p:nvPr/>
          </p:nvCxnSpPr>
          <p:spPr>
            <a:xfrm rot="10800000">
              <a:off x="4556399" y="3535140"/>
              <a:ext cx="0" cy="460500"/>
            </a:xfrm>
            <a:prstGeom prst="straightConnector1">
              <a:avLst/>
            </a:prstGeom>
            <a:noFill/>
            <a:ln w="19050" cap="flat" cmpd="sng">
              <a:solidFill>
                <a:srgbClr val="307BF3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559" name="Google Shape;559;p98"/>
            <p:cNvSpPr txBox="1"/>
            <p:nvPr/>
          </p:nvSpPr>
          <p:spPr>
            <a:xfrm>
              <a:off x="3808226" y="4009336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Task Completed</a:t>
              </a:r>
              <a:endParaRPr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60" name="Google Shape;560;p98"/>
          <p:cNvSpPr/>
          <p:nvPr/>
        </p:nvSpPr>
        <p:spPr>
          <a:xfrm rot="1800047">
            <a:off x="3219843" y="1315034"/>
            <a:ext cx="2690936" cy="2690936"/>
          </a:xfrm>
          <a:prstGeom prst="blockArc">
            <a:avLst>
              <a:gd name="adj1" fmla="val 14414370"/>
              <a:gd name="adj2" fmla="val 694"/>
              <a:gd name="adj3" fmla="val 9562"/>
            </a:avLst>
          </a:prstGeom>
          <a:solidFill>
            <a:srgbClr val="0944A1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98"/>
          <p:cNvSpPr/>
          <p:nvPr/>
        </p:nvSpPr>
        <p:spPr>
          <a:xfrm rot="-1800047" flipH="1">
            <a:off x="3221956" y="1315034"/>
            <a:ext cx="2690936" cy="2690936"/>
          </a:xfrm>
          <a:prstGeom prst="blockArc">
            <a:avLst>
              <a:gd name="adj1" fmla="val 14348563"/>
              <a:gd name="adj2" fmla="val 21472873"/>
              <a:gd name="adj3" fmla="val 9381"/>
            </a:avLst>
          </a:prstGeom>
          <a:solidFill>
            <a:srgbClr val="A1C3FA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98"/>
          <p:cNvSpPr/>
          <p:nvPr/>
        </p:nvSpPr>
        <p:spPr>
          <a:xfrm rot="-8100000">
            <a:off x="4382715" y="1255993"/>
            <a:ext cx="363170" cy="363170"/>
          </a:xfrm>
          <a:prstGeom prst="rtTriangle">
            <a:avLst/>
          </a:prstGeom>
          <a:solidFill>
            <a:srgbClr val="A1C3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98"/>
          <p:cNvSpPr/>
          <p:nvPr/>
        </p:nvSpPr>
        <p:spPr>
          <a:xfrm rot="-9000757" flipH="1">
            <a:off x="3220953" y="1313408"/>
            <a:ext cx="2690226" cy="2690226"/>
          </a:xfrm>
          <a:prstGeom prst="blockArc">
            <a:avLst>
              <a:gd name="adj1" fmla="val 14316164"/>
              <a:gd name="adj2" fmla="val 21502663"/>
              <a:gd name="adj3" fmla="val 9415"/>
            </a:avLst>
          </a:prstGeom>
          <a:solidFill>
            <a:srgbClr val="307BF3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98"/>
          <p:cNvSpPr/>
          <p:nvPr/>
        </p:nvSpPr>
        <p:spPr>
          <a:xfrm rot="-1027861">
            <a:off x="5485874" y="3078432"/>
            <a:ext cx="312672" cy="312672"/>
          </a:xfrm>
          <a:prstGeom prst="rtTriangle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98"/>
          <p:cNvSpPr/>
          <p:nvPr/>
        </p:nvSpPr>
        <p:spPr>
          <a:xfrm rot="6359841">
            <a:off x="3315801" y="3076362"/>
            <a:ext cx="363580" cy="363580"/>
          </a:xfrm>
          <a:prstGeom prst="rtTriangle">
            <a:avLst/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9"/>
          <p:cNvSpPr txBox="1"/>
          <p:nvPr/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TouchPoint’s Tasks &amp; Notes</a:t>
            </a: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2" name="Google Shape;572;p99"/>
          <p:cNvSpPr txBox="1">
            <a:spLocks noGrp="1"/>
          </p:cNvSpPr>
          <p:nvPr>
            <p:ph type="sldNum" idx="12"/>
          </p:nvPr>
        </p:nvSpPr>
        <p:spPr>
          <a:xfrm>
            <a:off x="132679" y="4906566"/>
            <a:ext cx="288900" cy="12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0"/>
          <p:cNvSpPr txBox="1"/>
          <p:nvPr/>
        </p:nvSpPr>
        <p:spPr>
          <a:xfrm>
            <a:off x="845484" y="4746498"/>
            <a:ext cx="74532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 • 1-888-788-6348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9" name="Google Shape;579;p100"/>
          <p:cNvPicPr preferRelativeResize="0"/>
          <p:nvPr/>
        </p:nvPicPr>
        <p:blipFill rotWithShape="1">
          <a:blip r:embed="rId4">
            <a:alphaModFix/>
          </a:blip>
          <a:srcRect r="73467"/>
          <a:stretch/>
        </p:blipFill>
        <p:spPr>
          <a:xfrm>
            <a:off x="4178222" y="1833674"/>
            <a:ext cx="782432" cy="75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5"/>
          <p:cNvSpPr txBox="1">
            <a:spLocks noGrp="1"/>
          </p:cNvSpPr>
          <p:nvPr>
            <p:ph type="title" idx="4294967295"/>
          </p:nvPr>
        </p:nvSpPr>
        <p:spPr>
          <a:xfrm>
            <a:off x="1390931" y="404419"/>
            <a:ext cx="22080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Presenters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0" name="Google Shape;450;p85"/>
          <p:cNvPicPr preferRelativeResize="0"/>
          <p:nvPr/>
        </p:nvPicPr>
        <p:blipFill rotWithShape="1">
          <a:blip r:embed="rId3">
            <a:alphaModFix/>
          </a:blip>
          <a:srcRect t="1305" b="1305"/>
          <a:stretch/>
        </p:blipFill>
        <p:spPr>
          <a:xfrm>
            <a:off x="1390931" y="1618262"/>
            <a:ext cx="1789500" cy="194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aphicFrame>
        <p:nvGraphicFramePr>
          <p:cNvPr id="451" name="Google Shape;451;p85"/>
          <p:cNvGraphicFramePr/>
          <p:nvPr/>
        </p:nvGraphicFramePr>
        <p:xfrm>
          <a:off x="1390931" y="372281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{A7A685EB-E7D3-41F4-A095-65FBEEFB6CB7}</a:tableStyleId>
              </a:tblPr>
              <a:tblGrid>
                <a:gridCol w="188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Andrew Triplett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9DF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Director of Consulting</a:t>
                      </a:r>
                      <a:endParaRPr sz="9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Michael Faulkner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9DF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Vice President, Solutions</a:t>
                      </a:r>
                      <a:endParaRPr sz="11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52" name="Google Shape;452;p85"/>
          <p:cNvPicPr preferRelativeResize="0"/>
          <p:nvPr/>
        </p:nvPicPr>
        <p:blipFill rotWithShape="1">
          <a:blip r:embed="rId4">
            <a:alphaModFix/>
          </a:blip>
          <a:srcRect l="4018" r="4018"/>
          <a:stretch/>
        </p:blipFill>
        <p:spPr>
          <a:xfrm>
            <a:off x="3232884" y="1618256"/>
            <a:ext cx="1789425" cy="194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6"/>
          <p:cNvPicPr preferRelativeResize="0"/>
          <p:nvPr/>
        </p:nvPicPr>
        <p:blipFill rotWithShape="1">
          <a:blip r:embed="rId3">
            <a:alphaModFix/>
          </a:blip>
          <a:srcRect r="20603"/>
          <a:stretch/>
        </p:blipFill>
        <p:spPr>
          <a:xfrm>
            <a:off x="-415294" y="-13256"/>
            <a:ext cx="2806417" cy="531290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86"/>
          <p:cNvSpPr/>
          <p:nvPr/>
        </p:nvSpPr>
        <p:spPr>
          <a:xfrm>
            <a:off x="2351598" y="0"/>
            <a:ext cx="743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Esteban"/>
              <a:ea typeface="Esteban"/>
              <a:cs typeface="Esteban"/>
              <a:sym typeface="Esteban"/>
            </a:endParaRPr>
          </a:p>
        </p:txBody>
      </p:sp>
      <p:pic>
        <p:nvPicPr>
          <p:cNvPr id="461" name="Google Shape;461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86"/>
          <p:cNvSpPr txBox="1">
            <a:spLocks noGrp="1"/>
          </p:cNvSpPr>
          <p:nvPr>
            <p:ph type="title" idx="4294967295"/>
          </p:nvPr>
        </p:nvSpPr>
        <p:spPr>
          <a:xfrm>
            <a:off x="3654806" y="747094"/>
            <a:ext cx="5100000" cy="1216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Housekeeping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p86"/>
          <p:cNvSpPr txBox="1"/>
          <p:nvPr/>
        </p:nvSpPr>
        <p:spPr>
          <a:xfrm>
            <a:off x="3751781" y="1736981"/>
            <a:ext cx="49140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Submit Questions using Q&amp;A Button in Control Panel</a:t>
            </a:r>
            <a:endParaRPr sz="14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64" name="Google Shape;464;p86"/>
          <p:cNvGrpSpPr/>
          <p:nvPr/>
        </p:nvGrpSpPr>
        <p:grpSpPr>
          <a:xfrm>
            <a:off x="3847950" y="2465269"/>
            <a:ext cx="4721663" cy="964444"/>
            <a:chOff x="5002375" y="3308025"/>
            <a:chExt cx="6295550" cy="1285925"/>
          </a:xfrm>
        </p:grpSpPr>
        <p:pic>
          <p:nvPicPr>
            <p:cNvPr id="465" name="Google Shape;465;p86"/>
            <p:cNvPicPr preferRelativeResize="0"/>
            <p:nvPr/>
          </p:nvPicPr>
          <p:blipFill rotWithShape="1">
            <a:blip r:embed="rId5">
              <a:alphaModFix/>
            </a:blip>
            <a:srcRect b="52444"/>
            <a:stretch/>
          </p:blipFill>
          <p:spPr>
            <a:xfrm>
              <a:off x="5002375" y="3308025"/>
              <a:ext cx="6295550" cy="875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86"/>
            <p:cNvSpPr/>
            <p:nvPr/>
          </p:nvSpPr>
          <p:spPr>
            <a:xfrm>
              <a:off x="9228600" y="3965450"/>
              <a:ext cx="990600" cy="62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7"/>
          <p:cNvSpPr/>
          <p:nvPr/>
        </p:nvSpPr>
        <p:spPr>
          <a:xfrm>
            <a:off x="2351598" y="0"/>
            <a:ext cx="743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Esteban"/>
              <a:ea typeface="Esteban"/>
              <a:cs typeface="Esteban"/>
              <a:sym typeface="Esteban"/>
            </a:endParaRPr>
          </a:p>
        </p:txBody>
      </p:sp>
      <p:pic>
        <p:nvPicPr>
          <p:cNvPr id="473" name="Google Shape;473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87"/>
          <p:cNvSpPr txBox="1">
            <a:spLocks noGrp="1"/>
          </p:cNvSpPr>
          <p:nvPr>
            <p:ph type="title" idx="4294967295"/>
          </p:nvPr>
        </p:nvSpPr>
        <p:spPr>
          <a:xfrm>
            <a:off x="3751781" y="747094"/>
            <a:ext cx="5117100" cy="1216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5" name="Google Shape;475;p87"/>
          <p:cNvPicPr preferRelativeResize="0"/>
          <p:nvPr/>
        </p:nvPicPr>
        <p:blipFill rotWithShape="1">
          <a:blip r:embed="rId4">
            <a:alphaModFix/>
          </a:blip>
          <a:srcRect r="26836"/>
          <a:stretch/>
        </p:blipFill>
        <p:spPr>
          <a:xfrm>
            <a:off x="-517669" y="-57629"/>
            <a:ext cx="2869276" cy="5222662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87"/>
          <p:cNvSpPr txBox="1"/>
          <p:nvPr/>
        </p:nvSpPr>
        <p:spPr>
          <a:xfrm>
            <a:off x="3751775" y="1736972"/>
            <a:ext cx="3556200" cy="3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rgbClr val="009DF1"/>
              </a:buClr>
              <a:buSzPts val="1400"/>
              <a:buFont typeface="Montserrat"/>
              <a:buChar char="❖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What’s the Point of Taking Notes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41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Char char="➢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Why Notes are Important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41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Char char="➢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Real World Example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41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Char char="➢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How Notes Help Ministry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rgbClr val="009DF1"/>
              </a:buClr>
              <a:buSzPts val="1400"/>
              <a:buFont typeface="Montserrat"/>
              <a:buChar char="❖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What’s the Point of Creating Tasks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41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Char char="➢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Getting Things Done Method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41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Char char="➢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Task Delegation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41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ontserrat"/>
              <a:buChar char="➢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Lifecycle of a Task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rgbClr val="009DF1"/>
              </a:buClr>
              <a:buSzPts val="1400"/>
              <a:buFont typeface="Montserrat"/>
              <a:buChar char="❖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Tasks &amp; Notes Within TouchPoint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8"/>
          <p:cNvSpPr txBox="1">
            <a:spLocks noGrp="1"/>
          </p:cNvSpPr>
          <p:nvPr>
            <p:ph type="title"/>
          </p:nvPr>
        </p:nvSpPr>
        <p:spPr>
          <a:xfrm>
            <a:off x="4883644" y="2285438"/>
            <a:ext cx="4180200" cy="57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Notes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9"/>
          <p:cNvSpPr txBox="1">
            <a:spLocks noGrp="1"/>
          </p:cNvSpPr>
          <p:nvPr>
            <p:ph type="title"/>
          </p:nvPr>
        </p:nvSpPr>
        <p:spPr>
          <a:xfrm>
            <a:off x="3875575" y="750025"/>
            <a:ext cx="5127600" cy="12162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1"/>
                </a:solidFill>
              </a:rPr>
              <a:t>Why is note taking important? </a:t>
            </a:r>
            <a:endParaRPr sz="2600">
              <a:solidFill>
                <a:schemeClr val="accent1"/>
              </a:solidFill>
            </a:endParaRPr>
          </a:p>
        </p:txBody>
      </p:sp>
      <p:sp>
        <p:nvSpPr>
          <p:cNvPr id="488" name="Google Shape;488;p89"/>
          <p:cNvSpPr txBox="1">
            <a:spLocks noGrp="1"/>
          </p:cNvSpPr>
          <p:nvPr>
            <p:ph type="body" idx="1"/>
          </p:nvPr>
        </p:nvSpPr>
        <p:spPr>
          <a:xfrm>
            <a:off x="4019425" y="1639282"/>
            <a:ext cx="4839900" cy="2582400"/>
          </a:xfrm>
          <a:prstGeom prst="rect">
            <a:avLst/>
          </a:prstGeom>
        </p:spPr>
        <p:txBody>
          <a:bodyPr spcFirstLastPara="1" wrap="square" lIns="0" tIns="34275" rIns="0" bIns="34275" anchor="t" anchorCtr="0">
            <a:noAutofit/>
          </a:bodyPr>
          <a:lstStyle/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1800"/>
              <a:t>Strengthens memory retention </a:t>
            </a: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 sz="1800"/>
              <a:t>Gives helpful details to those that were not present</a:t>
            </a: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 sz="1800"/>
              <a:t>Helps document patterns in behavior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Easier to follow up after a long period of time</a:t>
            </a:r>
            <a:endParaRPr sz="1800"/>
          </a:p>
        </p:txBody>
      </p:sp>
      <p:pic>
        <p:nvPicPr>
          <p:cNvPr id="489" name="Google Shape;48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332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89"/>
          <p:cNvSpPr txBox="1"/>
          <p:nvPr/>
        </p:nvSpPr>
        <p:spPr>
          <a:xfrm>
            <a:off x="2240800" y="1012750"/>
            <a:ext cx="1674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90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112050"/>
            <a:ext cx="9144001" cy="49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90"/>
          <p:cNvSpPr txBox="1">
            <a:spLocks noGrp="1"/>
          </p:cNvSpPr>
          <p:nvPr>
            <p:ph type="title"/>
          </p:nvPr>
        </p:nvSpPr>
        <p:spPr>
          <a:xfrm>
            <a:off x="2212050" y="169400"/>
            <a:ext cx="4920300" cy="5589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How to Take Quality Notes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97" name="Google Shape;497;p90"/>
          <p:cNvSpPr txBox="1">
            <a:spLocks noGrp="1"/>
          </p:cNvSpPr>
          <p:nvPr>
            <p:ph type="body" idx="2"/>
          </p:nvPr>
        </p:nvSpPr>
        <p:spPr>
          <a:xfrm>
            <a:off x="1448856" y="776150"/>
            <a:ext cx="6351000" cy="2895600"/>
          </a:xfrm>
          <a:prstGeom prst="rect">
            <a:avLst/>
          </a:prstGeom>
        </p:spPr>
        <p:txBody>
          <a:bodyPr spcFirstLastPara="1" wrap="square" lIns="0" tIns="34275" rIns="0" bIns="34275" anchor="t" anchorCtr="0">
            <a:noAutofit/>
          </a:bodyPr>
          <a:lstStyle/>
          <a:p>
            <a:pPr marL="45720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AutoNum type="arabicPeriod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Detailed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AutoNum type="arabicPeriod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Concise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AutoNum type="arabicPeriod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Universally Understood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AutoNum type="arabicPeriod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Date and Timestamped 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AutoNum type="arabicPeriod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Consider Future Use in Ministry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91"/>
          <p:cNvSpPr txBox="1">
            <a:spLocks noGrp="1"/>
          </p:cNvSpPr>
          <p:nvPr>
            <p:ph type="body" idx="1"/>
          </p:nvPr>
        </p:nvSpPr>
        <p:spPr>
          <a:xfrm>
            <a:off x="378675" y="1207325"/>
            <a:ext cx="4329600" cy="3109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❖"/>
            </a:pPr>
            <a:r>
              <a:rPr lang="en" sz="1600"/>
              <a:t>Doctor visit notes create glanceable information for future visits.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600"/>
          </a:p>
          <a:p>
            <a:pPr marL="45720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❖"/>
            </a:pPr>
            <a:r>
              <a:rPr lang="en" sz="1600"/>
              <a:t>We can call the office &amp; have a question quickly answered. 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600"/>
          </a:p>
          <a:p>
            <a:pPr marL="45720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❖"/>
            </a:pPr>
            <a:r>
              <a:rPr lang="en" sz="1600"/>
              <a:t>Pharmacies have our info filed.  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600"/>
          </a:p>
          <a:p>
            <a:pPr marL="45720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❖"/>
            </a:pPr>
            <a:r>
              <a:rPr lang="en" sz="1600"/>
              <a:t>Specialists can easily access medical history. </a:t>
            </a:r>
            <a:endParaRPr sz="1600"/>
          </a:p>
        </p:txBody>
      </p:sp>
      <p:sp>
        <p:nvSpPr>
          <p:cNvPr id="503" name="Google Shape;503;p9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 in Our World</a:t>
            </a:r>
            <a:endParaRPr/>
          </a:p>
        </p:txBody>
      </p:sp>
      <p:pic>
        <p:nvPicPr>
          <p:cNvPr id="504" name="Google Shape;50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229" y="1356425"/>
            <a:ext cx="4020101" cy="26793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05" name="Google Shape;505;p91"/>
          <p:cNvSpPr txBox="1"/>
          <p:nvPr/>
        </p:nvSpPr>
        <p:spPr>
          <a:xfrm>
            <a:off x="7846638" y="4083175"/>
            <a:ext cx="112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Matthew 9:12</a:t>
            </a:r>
            <a:endParaRPr sz="10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2"/>
          <p:cNvSpPr txBox="1">
            <a:spLocks noGrp="1"/>
          </p:cNvSpPr>
          <p:nvPr>
            <p:ph type="body" idx="1"/>
          </p:nvPr>
        </p:nvSpPr>
        <p:spPr>
          <a:xfrm>
            <a:off x="3700575" y="1152000"/>
            <a:ext cx="5214300" cy="3352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8300" algn="l" rtl="0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❖"/>
            </a:pPr>
            <a:r>
              <a:rPr lang="en" sz="2200"/>
              <a:t>Personalized Information</a:t>
            </a:r>
            <a:endParaRPr sz="2200"/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❖"/>
            </a:pPr>
            <a:r>
              <a:rPr lang="en" sz="2200"/>
              <a:t>Stay Up-To-Date</a:t>
            </a:r>
            <a:endParaRPr sz="2200"/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❖"/>
            </a:pPr>
            <a:r>
              <a:rPr lang="en" sz="2200"/>
              <a:t>Have Peace of Mind</a:t>
            </a:r>
            <a:endParaRPr sz="2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92"/>
          <p:cNvSpPr txBox="1">
            <a:spLocks noGrp="1"/>
          </p:cNvSpPr>
          <p:nvPr>
            <p:ph type="title"/>
          </p:nvPr>
        </p:nvSpPr>
        <p:spPr>
          <a:xfrm>
            <a:off x="4099275" y="230700"/>
            <a:ext cx="36825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 Help Ministry</a:t>
            </a:r>
            <a:endParaRPr/>
          </a:p>
        </p:txBody>
      </p:sp>
      <p:pic>
        <p:nvPicPr>
          <p:cNvPr id="512" name="Google Shape;512;p92"/>
          <p:cNvPicPr preferRelativeResize="0"/>
          <p:nvPr/>
        </p:nvPicPr>
        <p:blipFill rotWithShape="1">
          <a:blip r:embed="rId3">
            <a:alphaModFix/>
          </a:blip>
          <a:srcRect l="13051"/>
          <a:stretch/>
        </p:blipFill>
        <p:spPr>
          <a:xfrm>
            <a:off x="-69049" y="0"/>
            <a:ext cx="29807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ouchPoint 2021 Training Slides Template">
  <a:themeElements>
    <a:clrScheme name="TP 2019 Brand refresh">
      <a:dk1>
        <a:srgbClr val="24408F"/>
      </a:dk1>
      <a:lt1>
        <a:srgbClr val="FFFFFF"/>
      </a:lt1>
      <a:dk2>
        <a:srgbClr val="5E5E5E"/>
      </a:dk2>
      <a:lt2>
        <a:srgbClr val="DDF5FF"/>
      </a:lt2>
      <a:accent1>
        <a:srgbClr val="009DF1"/>
      </a:accent1>
      <a:accent2>
        <a:srgbClr val="56D882"/>
      </a:accent2>
      <a:accent3>
        <a:srgbClr val="F37748"/>
      </a:accent3>
      <a:accent4>
        <a:srgbClr val="ECC30B"/>
      </a:accent4>
      <a:accent5>
        <a:srgbClr val="A356BF"/>
      </a:accent5>
      <a:accent6>
        <a:srgbClr val="5E5E5E"/>
      </a:accent6>
      <a:hlink>
        <a:srgbClr val="009DF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rsuant Color Theme">
  <a:themeElements>
    <a:clrScheme name="TP 2019 Brand refresh">
      <a:dk1>
        <a:srgbClr val="24408F"/>
      </a:dk1>
      <a:lt1>
        <a:srgbClr val="FFFFFF"/>
      </a:lt1>
      <a:dk2>
        <a:srgbClr val="5E5E5E"/>
      </a:dk2>
      <a:lt2>
        <a:srgbClr val="DDF5FF"/>
      </a:lt2>
      <a:accent1>
        <a:srgbClr val="009DF1"/>
      </a:accent1>
      <a:accent2>
        <a:srgbClr val="56D882"/>
      </a:accent2>
      <a:accent3>
        <a:srgbClr val="F37748"/>
      </a:accent3>
      <a:accent4>
        <a:srgbClr val="ECC30B"/>
      </a:accent4>
      <a:accent5>
        <a:srgbClr val="A356BF"/>
      </a:accent5>
      <a:accent6>
        <a:srgbClr val="5E5E5E"/>
      </a:accent6>
      <a:hlink>
        <a:srgbClr val="009DF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</Words>
  <Application>Microsoft Macintosh PowerPoint</Application>
  <PresentationFormat>On-screen Show (16:9)</PresentationFormat>
  <Paragraphs>85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Arial</vt:lpstr>
      <vt:lpstr>Montserrat Medium</vt:lpstr>
      <vt:lpstr>Esteban</vt:lpstr>
      <vt:lpstr>Roboto</vt:lpstr>
      <vt:lpstr>Montserrat</vt:lpstr>
      <vt:lpstr>Montserrat Light</vt:lpstr>
      <vt:lpstr>Noto Sans Symbols</vt:lpstr>
      <vt:lpstr>TouchPoint 2021 Training Slides Template</vt:lpstr>
      <vt:lpstr>Pursuant Color Theme</vt:lpstr>
      <vt:lpstr>What’s the Point…</vt:lpstr>
      <vt:lpstr>Presenters</vt:lpstr>
      <vt:lpstr>Housekeeping</vt:lpstr>
      <vt:lpstr>Agenda</vt:lpstr>
      <vt:lpstr>Notes</vt:lpstr>
      <vt:lpstr>Why is note taking important? </vt:lpstr>
      <vt:lpstr>How to Take Quality Notes</vt:lpstr>
      <vt:lpstr>Notes in Our World</vt:lpstr>
      <vt:lpstr>Notes Help Ministry</vt:lpstr>
      <vt:lpstr>Tasks</vt:lpstr>
      <vt:lpstr>Getting Things Done</vt:lpstr>
      <vt:lpstr>Getting Things Done</vt:lpstr>
      <vt:lpstr>What is a Task? </vt:lpstr>
      <vt:lpstr>Assign Tasks</vt:lpstr>
      <vt:lpstr>Lifecycle of a Task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the Point…</dc:title>
  <cp:lastModifiedBy>Katie Wilson</cp:lastModifiedBy>
  <cp:revision>1</cp:revision>
  <dcterms:modified xsi:type="dcterms:W3CDTF">2021-06-25T20:06:19Z</dcterms:modified>
</cp:coreProperties>
</file>